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FCECD3-392C-4398-B24E-82828A7ACA5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7CBC30-2CBB-47D9-B61F-33DA23756C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09" y="12954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The Pacific Northwest and the Arctic Indians</a:t>
            </a:r>
            <a:endParaRPr lang="en-US" dirty="0"/>
          </a:p>
        </p:txBody>
      </p:sp>
      <p:pic>
        <p:nvPicPr>
          <p:cNvPr id="1026" name="Picture 2" descr="C:\Users\Kevin\AppData\Local\Microsoft\Windows\Temporary Internet Files\Content.IE5\J3Y4XOW8\MC900013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88" y="3581400"/>
            <a:ext cx="2340820" cy="16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AppData\Local\Microsoft\Windows\Temporary Internet Files\Content.IE5\VWYL0M0A\MM9000465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89" y="3574581"/>
            <a:ext cx="3530241" cy="16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760159"/>
            <a:ext cx="374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Lesson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18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Inuit Tribe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The Inuit lived in the Arctic. The land was a frozen tundra.</a:t>
            </a:r>
          </a:p>
          <a:p>
            <a:r>
              <a:rPr lang="en-US" sz="3300" dirty="0" smtClean="0"/>
              <a:t>It was too cold to farm so these people got most of their food and shelter from animals they hunted like seal, walrus, and caribou.</a:t>
            </a:r>
          </a:p>
          <a:p>
            <a:r>
              <a:rPr lang="en-US" sz="3300" dirty="0" smtClean="0"/>
              <a:t>Some Inuit built igloos to live in and others made tents made of thick animal skin.</a:t>
            </a:r>
          </a:p>
        </p:txBody>
      </p:sp>
    </p:spTree>
    <p:extLst>
      <p:ext uri="{BB962C8B-B14F-4D97-AF65-F5344CB8AC3E}">
        <p14:creationId xmlns:p14="http://schemas.microsoft.com/office/powerpoint/2010/main" val="2288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04800"/>
            <a:ext cx="552164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238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Northwest there was little agriculture.</a:t>
            </a:r>
          </a:p>
          <a:p>
            <a:r>
              <a:rPr lang="en-US" dirty="0" smtClean="0"/>
              <a:t>Instead there were many fish, deer and other animals.</a:t>
            </a:r>
          </a:p>
          <a:p>
            <a:r>
              <a:rPr lang="en-US" dirty="0" smtClean="0"/>
              <a:t>The true staple is seafood.</a:t>
            </a:r>
          </a:p>
          <a:p>
            <a:r>
              <a:rPr lang="en-US" dirty="0" smtClean="0"/>
              <a:t>These Indians were hunters/gatherers and they used trees in the forests to make boats, houses and tools.</a:t>
            </a:r>
          </a:p>
          <a:p>
            <a:r>
              <a:rPr lang="en-US" dirty="0" smtClean="0"/>
              <a:t>Indians used the rivers in the Northwest to trade goods.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Traders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3291"/>
            <a:ext cx="47244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59535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Dugout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Chinooks were a tribe that are known for their trading.</a:t>
            </a:r>
          </a:p>
          <a:p>
            <a:r>
              <a:rPr lang="en-US" dirty="0" smtClean="0"/>
              <a:t>They developed a language for trading so that all Indian tribes could understand the business.</a:t>
            </a:r>
          </a:p>
          <a:p>
            <a:r>
              <a:rPr lang="en-US" dirty="0" smtClean="0"/>
              <a:t>The Chinooks traded fish, shells, furs, oil, boats, masks and jewelry.</a:t>
            </a:r>
          </a:p>
          <a:p>
            <a:r>
              <a:rPr lang="en-US" dirty="0" smtClean="0"/>
              <a:t>Their villages were homes made of rows of long wooden houses with no windows. This is called a pit house.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Chinook Tribe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704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Makahs</a:t>
            </a:r>
            <a:r>
              <a:rPr lang="en-US" dirty="0" smtClean="0"/>
              <a:t> were coastal people (they lived by the ocean) and hunted whales at sea.</a:t>
            </a:r>
          </a:p>
          <a:p>
            <a:r>
              <a:rPr lang="en-US" dirty="0" smtClean="0"/>
              <a:t>They made spears and went to sea in their wooden boats to hunt whales for food and oil.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Makahs</a:t>
            </a:r>
            <a:r>
              <a:rPr lang="en-US" dirty="0" smtClean="0"/>
              <a:t> lived in wooden houses along the shore.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Makahs</a:t>
            </a:r>
            <a:r>
              <a:rPr lang="en-US" dirty="0" smtClean="0"/>
              <a:t> Tribe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73149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Kwakiutl Tribe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Kwakiutls lived near the Pacific Ocean.</a:t>
            </a:r>
          </a:p>
          <a:p>
            <a:r>
              <a:rPr lang="en-US" sz="3000" dirty="0" smtClean="0"/>
              <a:t>This tribe only captured whales if the whales washed up on shore. They did not hunt them.</a:t>
            </a:r>
          </a:p>
          <a:p>
            <a:r>
              <a:rPr lang="en-US" sz="3000" dirty="0" smtClean="0"/>
              <a:t>They fished.</a:t>
            </a:r>
          </a:p>
          <a:p>
            <a:r>
              <a:rPr lang="en-US" sz="3000" dirty="0" smtClean="0"/>
              <a:t>The Kwakiutls also lived in wooden homes on the shore. </a:t>
            </a:r>
          </a:p>
          <a:p>
            <a:r>
              <a:rPr lang="en-US" sz="3000" dirty="0" smtClean="0"/>
              <a:t>The Kwakiutls were some of the best woodcarvers. They made totem poles.</a:t>
            </a:r>
          </a:p>
          <a:p>
            <a:r>
              <a:rPr lang="en-US" sz="3000" dirty="0" smtClean="0"/>
              <a:t>Totem poles are wood carvings that  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           show a family’s history.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827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7909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1432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315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The Pacific Northwest and the Arctic Indians</vt:lpstr>
      <vt:lpstr>River Traders</vt:lpstr>
      <vt:lpstr>PowerPoint Presentation</vt:lpstr>
      <vt:lpstr>The Chinook Tribe</vt:lpstr>
      <vt:lpstr>PowerPoint Presentation</vt:lpstr>
      <vt:lpstr>Makahs Tribe</vt:lpstr>
      <vt:lpstr>PowerPoint Presentation</vt:lpstr>
      <vt:lpstr>Kwakiutl Tribe</vt:lpstr>
      <vt:lpstr>PowerPoint Presentation</vt:lpstr>
      <vt:lpstr>The Inuit Tribe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Northwest and the Arctic Indians</dc:title>
  <dc:creator>Kevin</dc:creator>
  <cp:lastModifiedBy>tadmin</cp:lastModifiedBy>
  <cp:revision>17</cp:revision>
  <dcterms:created xsi:type="dcterms:W3CDTF">2011-10-13T13:08:40Z</dcterms:created>
  <dcterms:modified xsi:type="dcterms:W3CDTF">2013-09-19T16:55:16Z</dcterms:modified>
</cp:coreProperties>
</file>